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9"/>
  </p:notesMasterIdLst>
  <p:sldIdLst>
    <p:sldId id="256" r:id="rId6"/>
    <p:sldId id="273" r:id="rId7"/>
    <p:sldId id="274" r:id="rId8"/>
    <p:sldId id="275" r:id="rId9"/>
    <p:sldId id="260" r:id="rId10"/>
    <p:sldId id="261" r:id="rId11"/>
    <p:sldId id="262" r:id="rId12"/>
    <p:sldId id="263" r:id="rId13"/>
    <p:sldId id="264" r:id="rId14"/>
    <p:sldId id="265" r:id="rId15"/>
    <p:sldId id="27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433" autoAdjust="0"/>
  </p:normalViewPr>
  <p:slideViewPr>
    <p:cSldViewPr snapToGrid="0" snapToObjects="1">
      <p:cViewPr varScale="1">
        <p:scale>
          <a:sx n="72" d="100"/>
          <a:sy n="72" d="100"/>
        </p:scale>
        <p:origin x="19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, Rachel" userId="f0d42b59-8381-47f7-ab36-d7177aa1c573" providerId="ADAL" clId="{3D4B314F-2B9B-4F13-B20B-2290E7B7652B}"/>
    <pc:docChg chg="delSld modSld">
      <pc:chgData name="Patrick, Rachel" userId="f0d42b59-8381-47f7-ab36-d7177aa1c573" providerId="ADAL" clId="{3D4B314F-2B9B-4F13-B20B-2290E7B7652B}" dt="2018-11-23T11:40:03.190" v="2" actId="2696"/>
      <pc:docMkLst>
        <pc:docMk/>
      </pc:docMkLst>
      <pc:sldChg chg="modSp">
        <pc:chgData name="Patrick, Rachel" userId="f0d42b59-8381-47f7-ab36-d7177aa1c573" providerId="ADAL" clId="{3D4B314F-2B9B-4F13-B20B-2290E7B7652B}" dt="2018-11-23T11:38:49.880" v="0" actId="20577"/>
        <pc:sldMkLst>
          <pc:docMk/>
          <pc:sldMk cId="3474018245" sldId="256"/>
        </pc:sldMkLst>
        <pc:spChg chg="mod">
          <ac:chgData name="Patrick, Rachel" userId="f0d42b59-8381-47f7-ab36-d7177aa1c573" providerId="ADAL" clId="{3D4B314F-2B9B-4F13-B20B-2290E7B7652B}" dt="2018-11-23T11:38:49.880" v="0" actId="20577"/>
          <ac:spMkLst>
            <pc:docMk/>
            <pc:sldMk cId="3474018245" sldId="256"/>
            <ac:spMk id="5" creationId="{CCCC654F-47E8-4D7F-A4EA-CDA8CFD8FBDA}"/>
          </ac:spMkLst>
        </pc:spChg>
      </pc:sldChg>
      <pc:sldChg chg="del">
        <pc:chgData name="Patrick, Rachel" userId="f0d42b59-8381-47f7-ab36-d7177aa1c573" providerId="ADAL" clId="{3D4B314F-2B9B-4F13-B20B-2290E7B7652B}" dt="2018-11-23T11:39:59.422" v="1" actId="2696"/>
        <pc:sldMkLst>
          <pc:docMk/>
          <pc:sldMk cId="1559413359" sldId="269"/>
        </pc:sldMkLst>
      </pc:sldChg>
      <pc:sldChg chg="del">
        <pc:chgData name="Patrick, Rachel" userId="f0d42b59-8381-47f7-ab36-d7177aa1c573" providerId="ADAL" clId="{3D4B314F-2B9B-4F13-B20B-2290E7B7652B}" dt="2018-11-23T11:40:03.190" v="2" actId="2696"/>
        <pc:sldMkLst>
          <pc:docMk/>
          <pc:sldMk cId="3748897920" sldId="270"/>
        </pc:sldMkLst>
      </pc:sldChg>
    </pc:docChg>
  </pc:docChgLst>
  <pc:docChgLst>
    <pc:chgData name="Nicky Connell" userId="bb662942-a715-4eff-9cd6-c25141c20c5f" providerId="ADAL" clId="{B989E7A9-CE31-45F3-A379-FF3A6B5ECF66}"/>
    <pc:docChg chg="custSel addSld delSld modSld">
      <pc:chgData name="Nicky Connell" userId="bb662942-a715-4eff-9cd6-c25141c20c5f" providerId="ADAL" clId="{B989E7A9-CE31-45F3-A379-FF3A6B5ECF66}" dt="2018-11-23T13:54:44.244" v="16" actId="14100"/>
      <pc:docMkLst>
        <pc:docMk/>
      </pc:docMkLst>
      <pc:sldChg chg="addSp delSp modSp">
        <pc:chgData name="Nicky Connell" userId="bb662942-a715-4eff-9cd6-c25141c20c5f" providerId="ADAL" clId="{B989E7A9-CE31-45F3-A379-FF3A6B5ECF66}" dt="2018-11-23T13:51:36.826" v="13" actId="14100"/>
        <pc:sldMkLst>
          <pc:docMk/>
          <pc:sldMk cId="452383196" sldId="265"/>
        </pc:sldMkLst>
        <pc:picChg chg="add del mod">
          <ac:chgData name="Nicky Connell" userId="bb662942-a715-4eff-9cd6-c25141c20c5f" providerId="ADAL" clId="{B989E7A9-CE31-45F3-A379-FF3A6B5ECF66}" dt="2018-11-23T13:50:10.137" v="9"/>
          <ac:picMkLst>
            <pc:docMk/>
            <pc:sldMk cId="452383196" sldId="265"/>
            <ac:picMk id="2" creationId="{DE4BBD2E-83F9-42B6-B2BB-4D7C40662041}"/>
          </ac:picMkLst>
        </pc:picChg>
        <pc:picChg chg="add mod">
          <ac:chgData name="Nicky Connell" userId="bb662942-a715-4eff-9cd6-c25141c20c5f" providerId="ADAL" clId="{B989E7A9-CE31-45F3-A379-FF3A6B5ECF66}" dt="2018-11-23T13:51:36.826" v="13" actId="14100"/>
          <ac:picMkLst>
            <pc:docMk/>
            <pc:sldMk cId="452383196" sldId="265"/>
            <ac:picMk id="3" creationId="{35BAE00D-8244-45EB-8492-4D4DD39588B7}"/>
          </ac:picMkLst>
        </pc:picChg>
        <pc:picChg chg="del">
          <ac:chgData name="Nicky Connell" userId="bb662942-a715-4eff-9cd6-c25141c20c5f" providerId="ADAL" clId="{B989E7A9-CE31-45F3-A379-FF3A6B5ECF66}" dt="2018-11-23T13:45:42.523" v="0" actId="478"/>
          <ac:picMkLst>
            <pc:docMk/>
            <pc:sldMk cId="452383196" sldId="265"/>
            <ac:picMk id="9" creationId="{9B159153-3734-4847-8A65-A6AFE1259C03}"/>
          </ac:picMkLst>
        </pc:picChg>
      </pc:sldChg>
      <pc:sldChg chg="addSp delSp modSp del">
        <pc:chgData name="Nicky Connell" userId="bb662942-a715-4eff-9cd6-c25141c20c5f" providerId="ADAL" clId="{B989E7A9-CE31-45F3-A379-FF3A6B5ECF66}" dt="2018-11-23T13:50:14.164" v="10" actId="2696"/>
        <pc:sldMkLst>
          <pc:docMk/>
          <pc:sldMk cId="1976416358" sldId="266"/>
        </pc:sldMkLst>
        <pc:picChg chg="add mod">
          <ac:chgData name="Nicky Connell" userId="bb662942-a715-4eff-9cd6-c25141c20c5f" providerId="ADAL" clId="{B989E7A9-CE31-45F3-A379-FF3A6B5ECF66}" dt="2018-11-23T13:49:22.767" v="8" actId="14100"/>
          <ac:picMkLst>
            <pc:docMk/>
            <pc:sldMk cId="1976416358" sldId="266"/>
            <ac:picMk id="2" creationId="{A9FE115E-2BB8-4E9F-942C-53E1B072F81A}"/>
          </ac:picMkLst>
        </pc:picChg>
        <pc:picChg chg="del">
          <ac:chgData name="Nicky Connell" userId="bb662942-a715-4eff-9cd6-c25141c20c5f" providerId="ADAL" clId="{B989E7A9-CE31-45F3-A379-FF3A6B5ECF66}" dt="2018-11-23T13:45:54.913" v="1"/>
          <ac:picMkLst>
            <pc:docMk/>
            <pc:sldMk cId="1976416358" sldId="266"/>
            <ac:picMk id="4" creationId="{704223CA-E302-4862-BF72-557058CD8370}"/>
          </ac:picMkLst>
        </pc:picChg>
      </pc:sldChg>
      <pc:sldChg chg="addSp modSp add">
        <pc:chgData name="Nicky Connell" userId="bb662942-a715-4eff-9cd6-c25141c20c5f" providerId="ADAL" clId="{B989E7A9-CE31-45F3-A379-FF3A6B5ECF66}" dt="2018-11-23T13:54:44.244" v="16" actId="14100"/>
        <pc:sldMkLst>
          <pc:docMk/>
          <pc:sldMk cId="3674153610" sldId="276"/>
        </pc:sldMkLst>
        <pc:picChg chg="add mod">
          <ac:chgData name="Nicky Connell" userId="bb662942-a715-4eff-9cd6-c25141c20c5f" providerId="ADAL" clId="{B989E7A9-CE31-45F3-A379-FF3A6B5ECF66}" dt="2018-11-23T13:54:44.244" v="16" actId="14100"/>
          <ac:picMkLst>
            <pc:docMk/>
            <pc:sldMk cId="3674153610" sldId="276"/>
            <ac:picMk id="2" creationId="{DC52860C-0C9A-4209-A8F9-C92EA03E11F3}"/>
          </ac:picMkLst>
        </pc:picChg>
      </pc:sldChg>
    </pc:docChg>
  </pc:docChgLst>
  <pc:docChgLst>
    <pc:chgData name="Connell, Nicky" userId="bb662942-a715-4eff-9cd6-c25141c20c5f" providerId="ADAL" clId="{4C8EBE65-FD30-4D4B-AC49-6118FDCE7A7F}"/>
    <pc:docChg chg="custSel modSld">
      <pc:chgData name="Connell, Nicky" userId="bb662942-a715-4eff-9cd6-c25141c20c5f" providerId="ADAL" clId="{4C8EBE65-FD30-4D4B-AC49-6118FDCE7A7F}" dt="2018-11-19T07:00:01.689" v="38" actId="2711"/>
      <pc:docMkLst>
        <pc:docMk/>
      </pc:docMkLst>
      <pc:sldChg chg="modSp">
        <pc:chgData name="Connell, Nicky" userId="bb662942-a715-4eff-9cd6-c25141c20c5f" providerId="ADAL" clId="{4C8EBE65-FD30-4D4B-AC49-6118FDCE7A7F}" dt="2018-11-19T06:47:35.242" v="2" actId="2711"/>
        <pc:sldMkLst>
          <pc:docMk/>
          <pc:sldMk cId="3474018245" sldId="256"/>
        </pc:sldMkLst>
        <pc:spChg chg="mod">
          <ac:chgData name="Connell, Nicky" userId="bb662942-a715-4eff-9cd6-c25141c20c5f" providerId="ADAL" clId="{4C8EBE65-FD30-4D4B-AC49-6118FDCE7A7F}" dt="2018-11-19T06:47:35.242" v="2" actId="2711"/>
          <ac:spMkLst>
            <pc:docMk/>
            <pc:sldMk cId="3474018245" sldId="256"/>
            <ac:spMk id="5" creationId="{CCCC654F-47E8-4D7F-A4EA-CDA8CFD8FBDA}"/>
          </ac:spMkLst>
        </pc:spChg>
      </pc:sldChg>
      <pc:sldChg chg="modSp modNotesTx">
        <pc:chgData name="Connell, Nicky" userId="bb662942-a715-4eff-9cd6-c25141c20c5f" providerId="ADAL" clId="{4C8EBE65-FD30-4D4B-AC49-6118FDCE7A7F}" dt="2018-11-19T06:57:36.859" v="31" actId="5793"/>
        <pc:sldMkLst>
          <pc:docMk/>
          <pc:sldMk cId="240094831" sldId="260"/>
        </pc:sldMkLst>
        <pc:spChg chg="mod">
          <ac:chgData name="Connell, Nicky" userId="bb662942-a715-4eff-9cd6-c25141c20c5f" providerId="ADAL" clId="{4C8EBE65-FD30-4D4B-AC49-6118FDCE7A7F}" dt="2018-11-19T06:57:36.859" v="31" actId="5793"/>
          <ac:spMkLst>
            <pc:docMk/>
            <pc:sldMk cId="240094831" sldId="260"/>
            <ac:spMk id="3" creationId="{217AAB3A-7E69-499C-9299-616E2FF0D06E}"/>
          </ac:spMkLst>
        </pc:spChg>
      </pc:sldChg>
      <pc:sldChg chg="modSp">
        <pc:chgData name="Connell, Nicky" userId="bb662942-a715-4eff-9cd6-c25141c20c5f" providerId="ADAL" clId="{4C8EBE65-FD30-4D4B-AC49-6118FDCE7A7F}" dt="2018-11-19T06:58:13.469" v="34" actId="255"/>
        <pc:sldMkLst>
          <pc:docMk/>
          <pc:sldMk cId="1390840971" sldId="261"/>
        </pc:sldMkLst>
        <pc:spChg chg="mod">
          <ac:chgData name="Connell, Nicky" userId="bb662942-a715-4eff-9cd6-c25141c20c5f" providerId="ADAL" clId="{4C8EBE65-FD30-4D4B-AC49-6118FDCE7A7F}" dt="2018-11-19T06:58:13.469" v="34" actId="255"/>
          <ac:spMkLst>
            <pc:docMk/>
            <pc:sldMk cId="1390840971" sldId="261"/>
            <ac:spMk id="3" creationId="{B46E2020-4B89-4AEE-94C4-CBC29D3BB2D2}"/>
          </ac:spMkLst>
        </pc:spChg>
      </pc:sldChg>
      <pc:sldChg chg="modSp">
        <pc:chgData name="Connell, Nicky" userId="bb662942-a715-4eff-9cd6-c25141c20c5f" providerId="ADAL" clId="{4C8EBE65-FD30-4D4B-AC49-6118FDCE7A7F}" dt="2018-11-19T06:58:31.188" v="35" actId="2711"/>
        <pc:sldMkLst>
          <pc:docMk/>
          <pc:sldMk cId="4230473550" sldId="262"/>
        </pc:sldMkLst>
        <pc:spChg chg="mod">
          <ac:chgData name="Connell, Nicky" userId="bb662942-a715-4eff-9cd6-c25141c20c5f" providerId="ADAL" clId="{4C8EBE65-FD30-4D4B-AC49-6118FDCE7A7F}" dt="2018-11-19T06:58:31.188" v="35" actId="2711"/>
          <ac:spMkLst>
            <pc:docMk/>
            <pc:sldMk cId="4230473550" sldId="262"/>
            <ac:spMk id="3" creationId="{61C9C99F-506A-4662-8462-DE7F51C066E3}"/>
          </ac:spMkLst>
        </pc:spChg>
      </pc:sldChg>
      <pc:sldChg chg="modNotesTx">
        <pc:chgData name="Connell, Nicky" userId="bb662942-a715-4eff-9cd6-c25141c20c5f" providerId="ADAL" clId="{4C8EBE65-FD30-4D4B-AC49-6118FDCE7A7F}" dt="2018-11-19T06:59:27.751" v="37" actId="20577"/>
        <pc:sldMkLst>
          <pc:docMk/>
          <pc:sldMk cId="1579791911" sldId="263"/>
        </pc:sldMkLst>
      </pc:sldChg>
      <pc:sldChg chg="modSp">
        <pc:chgData name="Connell, Nicky" userId="bb662942-a715-4eff-9cd6-c25141c20c5f" providerId="ADAL" clId="{4C8EBE65-FD30-4D4B-AC49-6118FDCE7A7F}" dt="2018-11-19T07:00:01.689" v="38" actId="2711"/>
        <pc:sldMkLst>
          <pc:docMk/>
          <pc:sldMk cId="292631293" sldId="268"/>
        </pc:sldMkLst>
        <pc:spChg chg="mod">
          <ac:chgData name="Connell, Nicky" userId="bb662942-a715-4eff-9cd6-c25141c20c5f" providerId="ADAL" clId="{4C8EBE65-FD30-4D4B-AC49-6118FDCE7A7F}" dt="2018-11-19T07:00:01.689" v="38" actId="2711"/>
          <ac:spMkLst>
            <pc:docMk/>
            <pc:sldMk cId="292631293" sldId="268"/>
            <ac:spMk id="3" creationId="{706D3035-E242-46D2-A6DC-D28DF16BC4B8}"/>
          </ac:spMkLst>
        </pc:spChg>
      </pc:sldChg>
    </pc:docChg>
  </pc:docChgLst>
  <pc:docChgLst>
    <pc:chgData name="Nicky Connell" userId="bb662942-a715-4eff-9cd6-c25141c20c5f" providerId="ADAL" clId="{AED3F9EF-25CB-4A46-BAFB-F4CDD1625523}"/>
    <pc:docChg chg="undo custSel addSld delSld modSld sldOrd">
      <pc:chgData name="Nicky Connell" userId="bb662942-a715-4eff-9cd6-c25141c20c5f" providerId="ADAL" clId="{AED3F9EF-25CB-4A46-BAFB-F4CDD1625523}" dt="2018-11-19T16:12:00.722" v="502" actId="14100"/>
      <pc:docMkLst>
        <pc:docMk/>
      </pc:docMkLst>
      <pc:sldChg chg="modSp">
        <pc:chgData name="Nicky Connell" userId="bb662942-a715-4eff-9cd6-c25141c20c5f" providerId="ADAL" clId="{AED3F9EF-25CB-4A46-BAFB-F4CDD1625523}" dt="2018-11-19T15:40:11.137" v="488" actId="27636"/>
        <pc:sldMkLst>
          <pc:docMk/>
          <pc:sldMk cId="4230473550" sldId="262"/>
        </pc:sldMkLst>
        <pc:spChg chg="mod">
          <ac:chgData name="Nicky Connell" userId="bb662942-a715-4eff-9cd6-c25141c20c5f" providerId="ADAL" clId="{AED3F9EF-25CB-4A46-BAFB-F4CDD1625523}" dt="2018-11-19T15:40:11.137" v="488" actId="27636"/>
          <ac:spMkLst>
            <pc:docMk/>
            <pc:sldMk cId="4230473550" sldId="262"/>
            <ac:spMk id="3" creationId="{61C9C99F-506A-4662-8462-DE7F51C066E3}"/>
          </ac:spMkLst>
        </pc:spChg>
      </pc:sldChg>
      <pc:sldChg chg="addSp delSp modSp">
        <pc:chgData name="Nicky Connell" userId="bb662942-a715-4eff-9cd6-c25141c20c5f" providerId="ADAL" clId="{AED3F9EF-25CB-4A46-BAFB-F4CDD1625523}" dt="2018-11-19T12:02:47.605" v="59" actId="14100"/>
        <pc:sldMkLst>
          <pc:docMk/>
          <pc:sldMk cId="1251636418" sldId="264"/>
        </pc:sldMkLst>
        <pc:picChg chg="add mod">
          <ac:chgData name="Nicky Connell" userId="bb662942-a715-4eff-9cd6-c25141c20c5f" providerId="ADAL" clId="{AED3F9EF-25CB-4A46-BAFB-F4CDD1625523}" dt="2018-11-19T12:02:47.605" v="59" actId="14100"/>
          <ac:picMkLst>
            <pc:docMk/>
            <pc:sldMk cId="1251636418" sldId="264"/>
            <ac:picMk id="2" creationId="{0348BEAD-1D19-4B5E-877F-F50894FA784C}"/>
          </ac:picMkLst>
        </pc:picChg>
        <pc:picChg chg="del">
          <ac:chgData name="Nicky Connell" userId="bb662942-a715-4eff-9cd6-c25141c20c5f" providerId="ADAL" clId="{AED3F9EF-25CB-4A46-BAFB-F4CDD1625523}" dt="2018-11-19T12:02:10.768" v="54" actId="478"/>
          <ac:picMkLst>
            <pc:docMk/>
            <pc:sldMk cId="1251636418" sldId="264"/>
            <ac:picMk id="5" creationId="{04F1C955-51B1-4CAD-A427-3C3F4E2F9EA9}"/>
          </ac:picMkLst>
        </pc:picChg>
      </pc:sldChg>
      <pc:sldChg chg="addSp delSp modSp">
        <pc:chgData name="Nicky Connell" userId="bb662942-a715-4eff-9cd6-c25141c20c5f" providerId="ADAL" clId="{AED3F9EF-25CB-4A46-BAFB-F4CDD1625523}" dt="2018-11-19T11:53:00.493" v="49" actId="14100"/>
        <pc:sldMkLst>
          <pc:docMk/>
          <pc:sldMk cId="452383196" sldId="265"/>
        </pc:sldMkLst>
        <pc:graphicFrameChg chg="add del">
          <ac:chgData name="Nicky Connell" userId="bb662942-a715-4eff-9cd6-c25141c20c5f" providerId="ADAL" clId="{AED3F9EF-25CB-4A46-BAFB-F4CDD1625523}" dt="2018-11-19T11:25:30.722" v="2"/>
          <ac:graphicFrameMkLst>
            <pc:docMk/>
            <pc:sldMk cId="452383196" sldId="265"/>
            <ac:graphicFrameMk id="3" creationId="{AE86A253-A734-4BBA-9475-38ADF09ACA26}"/>
          </ac:graphicFrameMkLst>
        </pc:graphicFrameChg>
        <pc:graphicFrameChg chg="add del">
          <ac:chgData name="Nicky Connell" userId="bb662942-a715-4eff-9cd6-c25141c20c5f" providerId="ADAL" clId="{AED3F9EF-25CB-4A46-BAFB-F4CDD1625523}" dt="2018-11-19T11:28:43.523" v="4" actId="478"/>
          <ac:graphicFrameMkLst>
            <pc:docMk/>
            <pc:sldMk cId="452383196" sldId="265"/>
            <ac:graphicFrameMk id="4" creationId="{3293C84D-02AB-4062-A31A-24EAD4130970}"/>
          </ac:graphicFrameMkLst>
        </pc:graphicFrameChg>
        <pc:graphicFrameChg chg="add del mod">
          <ac:chgData name="Nicky Connell" userId="bb662942-a715-4eff-9cd6-c25141c20c5f" providerId="ADAL" clId="{AED3F9EF-25CB-4A46-BAFB-F4CDD1625523}" dt="2018-11-19T11:28:56.195" v="7" actId="478"/>
          <ac:graphicFrameMkLst>
            <pc:docMk/>
            <pc:sldMk cId="452383196" sldId="265"/>
            <ac:graphicFrameMk id="5" creationId="{CE252BE7-6DD5-4B63-BF10-67ECAECF479D}"/>
          </ac:graphicFrameMkLst>
        </pc:graphicFrameChg>
        <pc:graphicFrameChg chg="add del mod modGraphic">
          <ac:chgData name="Nicky Connell" userId="bb662942-a715-4eff-9cd6-c25141c20c5f" providerId="ADAL" clId="{AED3F9EF-25CB-4A46-BAFB-F4CDD1625523}" dt="2018-11-19T11:30:45.544" v="13"/>
          <ac:graphicFrameMkLst>
            <pc:docMk/>
            <pc:sldMk cId="452383196" sldId="265"/>
            <ac:graphicFrameMk id="6" creationId="{2789999D-CF86-4D15-A6A1-568D9A095BD3}"/>
          </ac:graphicFrameMkLst>
        </pc:graphicFrameChg>
        <pc:picChg chg="del">
          <ac:chgData name="Nicky Connell" userId="bb662942-a715-4eff-9cd6-c25141c20c5f" providerId="ADAL" clId="{AED3F9EF-25CB-4A46-BAFB-F4CDD1625523}" dt="2018-11-19T11:25:15.800" v="0" actId="478"/>
          <ac:picMkLst>
            <pc:docMk/>
            <pc:sldMk cId="452383196" sldId="265"/>
            <ac:picMk id="2" creationId="{9CD77D81-87FF-4F93-92A1-7ECDB9692A0F}"/>
          </ac:picMkLst>
        </pc:picChg>
        <pc:picChg chg="add del mod">
          <ac:chgData name="Nicky Connell" userId="bb662942-a715-4eff-9cd6-c25141c20c5f" providerId="ADAL" clId="{AED3F9EF-25CB-4A46-BAFB-F4CDD1625523}" dt="2018-11-19T11:46:08.008" v="17" actId="478"/>
          <ac:picMkLst>
            <pc:docMk/>
            <pc:sldMk cId="452383196" sldId="265"/>
            <ac:picMk id="7" creationId="{CDA2CC88-0309-4089-BEA5-182E068303FE}"/>
          </ac:picMkLst>
        </pc:picChg>
        <pc:picChg chg="add del mod">
          <ac:chgData name="Nicky Connell" userId="bb662942-a715-4eff-9cd6-c25141c20c5f" providerId="ADAL" clId="{AED3F9EF-25CB-4A46-BAFB-F4CDD1625523}" dt="2018-11-19T11:51:31.463" v="42" actId="478"/>
          <ac:picMkLst>
            <pc:docMk/>
            <pc:sldMk cId="452383196" sldId="265"/>
            <ac:picMk id="8" creationId="{E2E212DC-27CE-49EE-86C8-04D3566101D2}"/>
          </ac:picMkLst>
        </pc:picChg>
        <pc:picChg chg="add mod">
          <ac:chgData name="Nicky Connell" userId="bb662942-a715-4eff-9cd6-c25141c20c5f" providerId="ADAL" clId="{AED3F9EF-25CB-4A46-BAFB-F4CDD1625523}" dt="2018-11-19T11:53:00.493" v="49" actId="14100"/>
          <ac:picMkLst>
            <pc:docMk/>
            <pc:sldMk cId="452383196" sldId="265"/>
            <ac:picMk id="9" creationId="{9B159153-3734-4847-8A65-A6AFE1259C03}"/>
          </ac:picMkLst>
        </pc:picChg>
      </pc:sldChg>
      <pc:sldChg chg="addSp delSp modSp add del">
        <pc:chgData name="Nicky Connell" userId="bb662942-a715-4eff-9cd6-c25141c20c5f" providerId="ADAL" clId="{AED3F9EF-25CB-4A46-BAFB-F4CDD1625523}" dt="2018-11-19T12:27:17.791" v="69" actId="14100"/>
        <pc:sldMkLst>
          <pc:docMk/>
          <pc:sldMk cId="1850150722" sldId="267"/>
        </pc:sldMkLst>
        <pc:picChg chg="del">
          <ac:chgData name="Nicky Connell" userId="bb662942-a715-4eff-9cd6-c25141c20c5f" providerId="ADAL" clId="{AED3F9EF-25CB-4A46-BAFB-F4CDD1625523}" dt="2018-11-19T12:26:55.729" v="64" actId="478"/>
          <ac:picMkLst>
            <pc:docMk/>
            <pc:sldMk cId="1850150722" sldId="267"/>
            <ac:picMk id="2" creationId="{6FBF81D4-76E6-4310-9421-B61B43911ADE}"/>
          </ac:picMkLst>
        </pc:picChg>
        <pc:picChg chg="add mod">
          <ac:chgData name="Nicky Connell" userId="bb662942-a715-4eff-9cd6-c25141c20c5f" providerId="ADAL" clId="{AED3F9EF-25CB-4A46-BAFB-F4CDD1625523}" dt="2018-11-19T12:27:17.791" v="69" actId="14100"/>
          <ac:picMkLst>
            <pc:docMk/>
            <pc:sldMk cId="1850150722" sldId="267"/>
            <ac:picMk id="3" creationId="{A2524C0D-0776-4770-AF4B-CCCE71A74133}"/>
          </ac:picMkLst>
        </pc:picChg>
      </pc:sldChg>
    </pc:docChg>
  </pc:docChgLst>
  <pc:docChgLst>
    <pc:chgData name="Nicky Connell" userId="bb662942-a715-4eff-9cd6-c25141c20c5f" providerId="ADAL" clId="{7DCAAED5-C9EE-43EA-99E6-5893EA241592}"/>
    <pc:docChg chg="custSel modSld">
      <pc:chgData name="Nicky Connell" userId="bb662942-a715-4eff-9cd6-c25141c20c5f" providerId="ADAL" clId="{7DCAAED5-C9EE-43EA-99E6-5893EA241592}" dt="2018-11-22T11:44:25.981" v="4" actId="14100"/>
      <pc:docMkLst>
        <pc:docMk/>
      </pc:docMkLst>
      <pc:sldChg chg="addSp delSp modSp">
        <pc:chgData name="Nicky Connell" userId="bb662942-a715-4eff-9cd6-c25141c20c5f" providerId="ADAL" clId="{7DCAAED5-C9EE-43EA-99E6-5893EA241592}" dt="2018-11-22T11:44:25.981" v="4" actId="14100"/>
        <pc:sldMkLst>
          <pc:docMk/>
          <pc:sldMk cId="1850150722" sldId="267"/>
        </pc:sldMkLst>
        <pc:picChg chg="del">
          <ac:chgData name="Nicky Connell" userId="bb662942-a715-4eff-9cd6-c25141c20c5f" providerId="ADAL" clId="{7DCAAED5-C9EE-43EA-99E6-5893EA241592}" dt="2018-11-22T11:44:11.995" v="2" actId="478"/>
          <ac:picMkLst>
            <pc:docMk/>
            <pc:sldMk cId="1850150722" sldId="267"/>
            <ac:picMk id="2" creationId="{8B087E6D-0BB1-44F6-996E-BBAF3C097D64}"/>
          </ac:picMkLst>
        </pc:picChg>
        <pc:picChg chg="add mod">
          <ac:chgData name="Nicky Connell" userId="bb662942-a715-4eff-9cd6-c25141c20c5f" providerId="ADAL" clId="{7DCAAED5-C9EE-43EA-99E6-5893EA241592}" dt="2018-11-22T11:44:25.981" v="4" actId="14100"/>
          <ac:picMkLst>
            <pc:docMk/>
            <pc:sldMk cId="1850150722" sldId="267"/>
            <ac:picMk id="3" creationId="{C75C0C22-7752-4199-9117-0AB0EA891260}"/>
          </ac:picMkLst>
        </pc:picChg>
      </pc:sldChg>
      <pc:sldChg chg="modSp">
        <pc:chgData name="Nicky Connell" userId="bb662942-a715-4eff-9cd6-c25141c20c5f" providerId="ADAL" clId="{7DCAAED5-C9EE-43EA-99E6-5893EA241592}" dt="2018-11-22T10:18:34.108" v="1" actId="113"/>
        <pc:sldMkLst>
          <pc:docMk/>
          <pc:sldMk cId="2304296489" sldId="275"/>
        </pc:sldMkLst>
        <pc:spChg chg="mod">
          <ac:chgData name="Nicky Connell" userId="bb662942-a715-4eff-9cd6-c25141c20c5f" providerId="ADAL" clId="{7DCAAED5-C9EE-43EA-99E6-5893EA241592}" dt="2018-11-22T10:18:34.108" v="1" actId="113"/>
          <ac:spMkLst>
            <pc:docMk/>
            <pc:sldMk cId="2304296489" sldId="275"/>
            <ac:spMk id="3" creationId="{CF4C38BB-DAC4-48DC-9DAA-70BE9D40F70F}"/>
          </ac:spMkLst>
        </pc:spChg>
      </pc:sldChg>
    </pc:docChg>
  </pc:docChgLst>
  <pc:docChgLst>
    <pc:chgData name="Nicky Connell" userId="bb662942-a715-4eff-9cd6-c25141c20c5f" providerId="ADAL" clId="{18D2B5B1-77C2-4538-9729-4CF06D0E508B}"/>
    <pc:docChg chg="undo custSel addSld delSld modSld">
      <pc:chgData name="Nicky Connell" userId="bb662942-a715-4eff-9cd6-c25141c20c5f" providerId="ADAL" clId="{18D2B5B1-77C2-4538-9729-4CF06D0E508B}" dt="2018-11-20T15:16:22.258" v="89" actId="6549"/>
      <pc:docMkLst>
        <pc:docMk/>
      </pc:docMkLst>
      <pc:sldChg chg="delSp">
        <pc:chgData name="Nicky Connell" userId="bb662942-a715-4eff-9cd6-c25141c20c5f" providerId="ADAL" clId="{18D2B5B1-77C2-4538-9729-4CF06D0E508B}" dt="2018-11-20T10:35:21.763" v="1"/>
        <pc:sldMkLst>
          <pc:docMk/>
          <pc:sldMk cId="3474018245" sldId="256"/>
        </pc:sldMkLst>
        <pc:picChg chg="del">
          <ac:chgData name="Nicky Connell" userId="bb662942-a715-4eff-9cd6-c25141c20c5f" providerId="ADAL" clId="{18D2B5B1-77C2-4538-9729-4CF06D0E508B}" dt="2018-11-20T10:35:14.312" v="0"/>
          <ac:picMkLst>
            <pc:docMk/>
            <pc:sldMk cId="3474018245" sldId="256"/>
            <ac:picMk id="6" creationId="{F2603CA8-DB00-484D-BF7D-190D7772E4C2}"/>
          </ac:picMkLst>
        </pc:picChg>
        <pc:picChg chg="del">
          <ac:chgData name="Nicky Connell" userId="bb662942-a715-4eff-9cd6-c25141c20c5f" providerId="ADAL" clId="{18D2B5B1-77C2-4538-9729-4CF06D0E508B}" dt="2018-11-20T10:35:21.763" v="1"/>
          <ac:picMkLst>
            <pc:docMk/>
            <pc:sldMk cId="3474018245" sldId="256"/>
            <ac:picMk id="7" creationId="{CF2126F1-8A4E-4643-BC14-7A1F14A91D35}"/>
          </ac:picMkLst>
        </pc:picChg>
      </pc:sldChg>
      <pc:sldChg chg="modSp">
        <pc:chgData name="Nicky Connell" userId="bb662942-a715-4eff-9cd6-c25141c20c5f" providerId="ADAL" clId="{18D2B5B1-77C2-4538-9729-4CF06D0E508B}" dt="2018-11-20T15:16:22.258" v="89" actId="6549"/>
        <pc:sldMkLst>
          <pc:docMk/>
          <pc:sldMk cId="4230473550" sldId="262"/>
        </pc:sldMkLst>
        <pc:spChg chg="mod">
          <ac:chgData name="Nicky Connell" userId="bb662942-a715-4eff-9cd6-c25141c20c5f" providerId="ADAL" clId="{18D2B5B1-77C2-4538-9729-4CF06D0E508B}" dt="2018-11-20T15:16:22.258" v="89" actId="6549"/>
          <ac:spMkLst>
            <pc:docMk/>
            <pc:sldMk cId="4230473550" sldId="262"/>
            <ac:spMk id="3" creationId="{61C9C99F-506A-4662-8462-DE7F51C066E3}"/>
          </ac:spMkLst>
        </pc:spChg>
      </pc:sldChg>
      <pc:sldChg chg="addSp delSp modSp">
        <pc:chgData name="Nicky Connell" userId="bb662942-a715-4eff-9cd6-c25141c20c5f" providerId="ADAL" clId="{18D2B5B1-77C2-4538-9729-4CF06D0E508B}" dt="2018-11-20T11:40:53.483" v="87" actId="14100"/>
        <pc:sldMkLst>
          <pc:docMk/>
          <pc:sldMk cId="1850150722" sldId="267"/>
        </pc:sldMkLst>
        <pc:picChg chg="add mod">
          <ac:chgData name="Nicky Connell" userId="bb662942-a715-4eff-9cd6-c25141c20c5f" providerId="ADAL" clId="{18D2B5B1-77C2-4538-9729-4CF06D0E508B}" dt="2018-11-20T11:40:53.483" v="87" actId="14100"/>
          <ac:picMkLst>
            <pc:docMk/>
            <pc:sldMk cId="1850150722" sldId="267"/>
            <ac:picMk id="2" creationId="{8B087E6D-0BB1-44F6-996E-BBAF3C097D64}"/>
          </ac:picMkLst>
        </pc:picChg>
        <pc:picChg chg="del">
          <ac:chgData name="Nicky Connell" userId="bb662942-a715-4eff-9cd6-c25141c20c5f" providerId="ADAL" clId="{18D2B5B1-77C2-4538-9729-4CF06D0E508B}" dt="2018-11-20T11:39:48.570" v="82" actId="478"/>
          <ac:picMkLst>
            <pc:docMk/>
            <pc:sldMk cId="1850150722" sldId="267"/>
            <ac:picMk id="3" creationId="{A2524C0D-0776-4770-AF4B-CCCE71A74133}"/>
          </ac:picMkLst>
        </pc:picChg>
      </pc:sldChg>
      <pc:sldChg chg="modSp">
        <pc:chgData name="Nicky Connell" userId="bb662942-a715-4eff-9cd6-c25141c20c5f" providerId="ADAL" clId="{18D2B5B1-77C2-4538-9729-4CF06D0E508B}" dt="2018-11-20T10:43:48.278" v="81" actId="5793"/>
        <pc:sldMkLst>
          <pc:docMk/>
          <pc:sldMk cId="292631293" sldId="268"/>
        </pc:sldMkLst>
        <pc:spChg chg="mod">
          <ac:chgData name="Nicky Connell" userId="bb662942-a715-4eff-9cd6-c25141c20c5f" providerId="ADAL" clId="{18D2B5B1-77C2-4538-9729-4CF06D0E508B}" dt="2018-11-20T10:43:48.278" v="81" actId="5793"/>
          <ac:spMkLst>
            <pc:docMk/>
            <pc:sldMk cId="292631293" sldId="268"/>
            <ac:spMk id="3" creationId="{706D3035-E242-46D2-A6DC-D28DF16BC4B8}"/>
          </ac:spMkLst>
        </pc:spChg>
      </pc:sldChg>
      <pc:sldChg chg="addSp delSp modSp add">
        <pc:chgData name="Nicky Connell" userId="bb662942-a715-4eff-9cd6-c25141c20c5f" providerId="ADAL" clId="{18D2B5B1-77C2-4538-9729-4CF06D0E508B}" dt="2018-11-20T10:36:09.948" v="7" actId="14100"/>
        <pc:sldMkLst>
          <pc:docMk/>
          <pc:sldMk cId="542076439" sldId="273"/>
        </pc:sldMkLst>
        <pc:spChg chg="del">
          <ac:chgData name="Nicky Connell" userId="bb662942-a715-4eff-9cd6-c25141c20c5f" providerId="ADAL" clId="{18D2B5B1-77C2-4538-9729-4CF06D0E508B}" dt="2018-11-20T10:35:40.382" v="4" actId="478"/>
          <ac:spMkLst>
            <pc:docMk/>
            <pc:sldMk cId="542076439" sldId="273"/>
            <ac:spMk id="2" creationId="{DFE88D31-66F8-411C-8E11-8D6CB6D9137A}"/>
          </ac:spMkLst>
        </pc:spChg>
        <pc:spChg chg="del mod">
          <ac:chgData name="Nicky Connell" userId="bb662942-a715-4eff-9cd6-c25141c20c5f" providerId="ADAL" clId="{18D2B5B1-77C2-4538-9729-4CF06D0E508B}" dt="2018-11-20T10:35:54.266" v="5"/>
          <ac:spMkLst>
            <pc:docMk/>
            <pc:sldMk cId="542076439" sldId="273"/>
            <ac:spMk id="3" creationId="{CB2BD42B-8735-4DDD-982B-17362F2FED99}"/>
          </ac:spMkLst>
        </pc:spChg>
        <pc:picChg chg="add mod">
          <ac:chgData name="Nicky Connell" userId="bb662942-a715-4eff-9cd6-c25141c20c5f" providerId="ADAL" clId="{18D2B5B1-77C2-4538-9729-4CF06D0E508B}" dt="2018-11-20T10:36:09.948" v="7" actId="14100"/>
          <ac:picMkLst>
            <pc:docMk/>
            <pc:sldMk cId="542076439" sldId="273"/>
            <ac:picMk id="4" creationId="{B62D3B5B-FA54-4F66-ADFE-827151A7A959}"/>
          </ac:picMkLst>
        </pc:picChg>
      </pc:sldChg>
      <pc:sldChg chg="addSp delSp modSp add">
        <pc:chgData name="Nicky Connell" userId="bb662942-a715-4eff-9cd6-c25141c20c5f" providerId="ADAL" clId="{18D2B5B1-77C2-4538-9729-4CF06D0E508B}" dt="2018-11-20T10:37:55.020" v="21" actId="14100"/>
        <pc:sldMkLst>
          <pc:docMk/>
          <pc:sldMk cId="2573888527" sldId="274"/>
        </pc:sldMkLst>
        <pc:spChg chg="del">
          <ac:chgData name="Nicky Connell" userId="bb662942-a715-4eff-9cd6-c25141c20c5f" providerId="ADAL" clId="{18D2B5B1-77C2-4538-9729-4CF06D0E508B}" dt="2018-11-20T10:36:33.072" v="9"/>
          <ac:spMkLst>
            <pc:docMk/>
            <pc:sldMk cId="2573888527" sldId="274"/>
            <ac:spMk id="2" creationId="{8EC06A7E-F6BB-45AB-9B90-13373711A288}"/>
          </ac:spMkLst>
        </pc:spChg>
        <pc:spChg chg="del mod">
          <ac:chgData name="Nicky Connell" userId="bb662942-a715-4eff-9cd6-c25141c20c5f" providerId="ADAL" clId="{18D2B5B1-77C2-4538-9729-4CF06D0E508B}" dt="2018-11-20T10:36:43.941" v="11"/>
          <ac:spMkLst>
            <pc:docMk/>
            <pc:sldMk cId="2573888527" sldId="274"/>
            <ac:spMk id="3" creationId="{2E6D0E10-F12D-4352-A8E2-1D3BC2934E62}"/>
          </ac:spMkLst>
        </pc:spChg>
        <pc:picChg chg="add mod">
          <ac:chgData name="Nicky Connell" userId="bb662942-a715-4eff-9cd6-c25141c20c5f" providerId="ADAL" clId="{18D2B5B1-77C2-4538-9729-4CF06D0E508B}" dt="2018-11-20T10:37:55.020" v="21" actId="14100"/>
          <ac:picMkLst>
            <pc:docMk/>
            <pc:sldMk cId="2573888527" sldId="274"/>
            <ac:picMk id="4" creationId="{705A2050-779A-46CA-BECC-B404858A0D7F}"/>
          </ac:picMkLst>
        </pc:picChg>
      </pc:sldChg>
      <pc:sldChg chg="modSp add">
        <pc:chgData name="Nicky Connell" userId="bb662942-a715-4eff-9cd6-c25141c20c5f" providerId="ADAL" clId="{18D2B5B1-77C2-4538-9729-4CF06D0E508B}" dt="2018-11-20T10:39:46.371" v="29" actId="27636"/>
        <pc:sldMkLst>
          <pc:docMk/>
          <pc:sldMk cId="2304296489" sldId="275"/>
        </pc:sldMkLst>
        <pc:spChg chg="mod">
          <ac:chgData name="Nicky Connell" userId="bb662942-a715-4eff-9cd6-c25141c20c5f" providerId="ADAL" clId="{18D2B5B1-77C2-4538-9729-4CF06D0E508B}" dt="2018-11-20T10:39:24.033" v="25" actId="120"/>
          <ac:spMkLst>
            <pc:docMk/>
            <pc:sldMk cId="2304296489" sldId="275"/>
            <ac:spMk id="2" creationId="{AC0D9777-56CD-40D8-BC35-7308599CF7AE}"/>
          </ac:spMkLst>
        </pc:spChg>
        <pc:spChg chg="mod">
          <ac:chgData name="Nicky Connell" userId="bb662942-a715-4eff-9cd6-c25141c20c5f" providerId="ADAL" clId="{18D2B5B1-77C2-4538-9729-4CF06D0E508B}" dt="2018-11-20T10:39:46.371" v="29" actId="27636"/>
          <ac:spMkLst>
            <pc:docMk/>
            <pc:sldMk cId="2304296489" sldId="275"/>
            <ac:spMk id="3" creationId="{CF4C38BB-DAC4-48DC-9DAA-70BE9D40F7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EFD42-FE63-434C-B483-AD80FE63A092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A1EBA-FDB8-4EBE-BE7A-7A14A0F2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5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Provide details of how much this has reduced – from the budget report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Reserves – in March 2016 we had £203,562,000 of reserves. By the end of 2018/19 we will have £149m, </a:t>
            </a:r>
            <a:endParaRPr lang="en-GB" altLang="en-US" i="1" dirty="0"/>
          </a:p>
          <a:p>
            <a:pPr eaLnBrk="1" hangingPunct="1">
              <a:spcBef>
                <a:spcPct val="0"/>
              </a:spcBef>
            </a:pPr>
            <a:endParaRPr lang="en-GB" altLang="en-US" i="1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Type of Reserve			31/3/18	31/3/19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				£m	£m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Reserves we can’t touch (schools etc)		4	14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Reserves we must have (audit requirements)		11	11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Reserves to support the 19-21 budget process	25	16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Reserves for known insurance claims/self insurance	20	18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Reserves to fund our existing capital programme	77	62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Reserves set aside for revenue commitments (ICT etc)	40	28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b="1" dirty="0"/>
              <a:t>Total				177	149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A1EBA-FDB8-4EBE-BE7A-7A14A0F2E62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08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We’ll know the outcome of the decision on the mayoral precept in time for the final budget report to Council in February 2019 for 2019-20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Fair Funding Review: As part of the 2016/17 finance settlement it was announced there would be a Fair Funding Review of authorities’ funding needs, initially to be implemented in 2019/20. Due to the 2017 general election, in September 2018, it was announced that such a review would now be implemented in 2020.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A1EBA-FDB8-4EBE-BE7A-7A14A0F2E62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89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A1EBA-FDB8-4EBE-BE7A-7A14A0F2E62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746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A1EBA-FDB8-4EBE-BE7A-7A14A0F2E62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09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A1EBA-FDB8-4EBE-BE7A-7A14A0F2E62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77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74CE-DD89-3B4F-B8C8-878E40FF12C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9AF4-80F2-7243-94D2-925171068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6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74CE-DD89-3B4F-B8C8-878E40FF12C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9AF4-80F2-7243-94D2-925171068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3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74CE-DD89-3B4F-B8C8-878E40FF12C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9AF4-80F2-7243-94D2-925171068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4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74CE-DD89-3B4F-B8C8-878E40FF12C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9AF4-80F2-7243-94D2-925171068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8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74CE-DD89-3B4F-B8C8-878E40FF12C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9AF4-80F2-7243-94D2-925171068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8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74CE-DD89-3B4F-B8C8-878E40FF12C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9AF4-80F2-7243-94D2-925171068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7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74CE-DD89-3B4F-B8C8-878E40FF12C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9AF4-80F2-7243-94D2-925171068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6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74CE-DD89-3B4F-B8C8-878E40FF12C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9AF4-80F2-7243-94D2-925171068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9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74CE-DD89-3B4F-B8C8-878E40FF12C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9AF4-80F2-7243-94D2-925171068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74CE-DD89-3B4F-B8C8-878E40FF12C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9AF4-80F2-7243-94D2-925171068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7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74CE-DD89-3B4F-B8C8-878E40FF12C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9AF4-80F2-7243-94D2-925171068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5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E74CE-DD89-3B4F-B8C8-878E40FF12C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D9AF4-80F2-7243-94D2-9251710680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ew-Skyline-PowerpointMASTERjpg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" y="2976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7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-Skyline-PowerpointINT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CC654F-47E8-4D7F-A4EA-CDA8CFD8FBDA}"/>
              </a:ext>
            </a:extLst>
          </p:cNvPr>
          <p:cNvSpPr txBox="1"/>
          <p:nvPr/>
        </p:nvSpPr>
        <p:spPr>
          <a:xfrm>
            <a:off x="771144" y="2669768"/>
            <a:ext cx="7772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900" b="1" dirty="0">
                <a:latin typeface="Arial" panose="020B0604020202020204" pitchFamily="34" charset="0"/>
                <a:cs typeface="Arial" panose="020B0604020202020204" pitchFamily="34" charset="0"/>
              </a:rPr>
              <a:t>BOLTON COUNCIL BUDGET 2019-21</a:t>
            </a:r>
          </a:p>
          <a:p>
            <a:endParaRPr lang="en-GB" dirty="0"/>
          </a:p>
          <a:p>
            <a:endParaRPr lang="en-GB" dirty="0"/>
          </a:p>
          <a:p>
            <a:pPr>
              <a:defRPr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November 2018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01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BAE00D-8244-45EB-8492-4D4DD3958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070"/>
            <a:ext cx="9144000" cy="648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83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52860C-0C9A-4209-A8F9-C92EA03E1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000"/>
            <a:ext cx="9144000" cy="6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5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5C0C22-7752-4199-9117-0AB0EA891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184"/>
            <a:ext cx="9144000" cy="649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5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6DC78-307F-40F7-B652-E7C63260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alt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 and Next Steps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D3035-E242-46D2-A6DC-D28DF16BC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Report published on CMIS today (23/11). Consultation starts on 3</a:t>
            </a:r>
            <a:r>
              <a:rPr lang="en-GB" altLang="en-US" sz="31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December and will end on 14</a:t>
            </a:r>
            <a:r>
              <a:rPr lang="en-GB" altLang="en-US" sz="31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January 2019. </a:t>
            </a:r>
          </a:p>
          <a:p>
            <a:pPr marL="0" indent="0">
              <a:buNone/>
              <a:defRPr/>
            </a:pPr>
            <a:endParaRPr lang="en-GB" alt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Staff, the public, elected members, trade unions, partners, non-domestic business rates payers and other stakeholders will be able to give their views</a:t>
            </a:r>
          </a:p>
          <a:p>
            <a:pPr marL="0" indent="0">
              <a:buNone/>
              <a:defRPr/>
            </a:pPr>
            <a:endParaRPr lang="en-GB" alt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A final report, taking on board consultation feedback, will go to Cabinet 11</a:t>
            </a:r>
            <a:r>
              <a:rPr lang="en-GB" altLang="en-US" sz="31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February and full Council 20th February 2019</a:t>
            </a:r>
          </a:p>
          <a:p>
            <a:pPr marL="0" indent="0">
              <a:buNone/>
              <a:defRPr/>
            </a:pPr>
            <a:endParaRPr lang="en-GB" alt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Detailed savings options will be brought forward over the following two years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3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B62D3B5B-FA54-4F66-ADFE-827151A7A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7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5A2050-779A-46CA-BECC-B404858A0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1183"/>
            <a:ext cx="9144000" cy="65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8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D9777-56CD-40D8-BC35-7308599C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000" b="1" dirty="0">
                <a:solidFill>
                  <a:srgbClr val="000000"/>
                </a:solidFill>
                <a:latin typeface="Arial"/>
              </a:rPr>
              <a:t>We’ve delivered this in spite of: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C38BB-DAC4-48DC-9DAA-70BE9D40F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9254"/>
            <a:ext cx="8229600" cy="4886910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pressures since 2011/12 of about £185m:</a:t>
            </a:r>
          </a:p>
          <a:p>
            <a:pPr lvl="1"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£107m of government grants</a:t>
            </a:r>
          </a:p>
          <a:p>
            <a:pPr lvl="1"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 costs of £34m</a:t>
            </a:r>
          </a:p>
          <a:p>
            <a:pPr lvl="1"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extra £44m needed to meet increasing demand (e.g. adult social care) </a:t>
            </a:r>
          </a:p>
          <a:p>
            <a:pPr marL="0" lvl="0" indent="0">
              <a:buNone/>
              <a:defRPr/>
            </a:pP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£155m of cuts already delivered, plus extra income of around £30m  </a:t>
            </a:r>
          </a:p>
          <a:p>
            <a:pPr marL="0" lvl="0" indent="0">
              <a:buNone/>
              <a:defRPr/>
            </a:pP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£155m less to spend than in 2011/12</a:t>
            </a:r>
          </a:p>
          <a:p>
            <a:pPr marL="0" lvl="0" indent="0">
              <a:buNone/>
              <a:defRPr/>
            </a:pP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alt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1,721</a:t>
            </a: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fewer jobs (</a:t>
            </a:r>
            <a:r>
              <a:rPr lang="en-GB" alt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1,419</a:t>
            </a: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FTEs) since 2011, through voluntary means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29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A85B-FA49-4694-8F2D-DECEF438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alt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strategic approach to meeting the financial challenge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AAB3A-7E69-499C-9299-616E2FF0D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defTabSz="9144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Arial"/>
              </a:rPr>
              <a:t>A strong approach to encouraging investment in Bolton</a:t>
            </a:r>
          </a:p>
          <a:p>
            <a:pPr lvl="1" defTabSz="914400" fontAlgn="base">
              <a:spcAft>
                <a:spcPct val="0"/>
              </a:spcAft>
              <a:buFont typeface="Arial" panose="020B0604020202020204" pitchFamily="34" charset="0"/>
              <a:buChar char="–"/>
              <a:defRPr/>
            </a:pPr>
            <a:r>
              <a:rPr lang="en-GB" altLang="en-US" sz="2200" dirty="0">
                <a:solidFill>
                  <a:prstClr val="black"/>
                </a:solidFill>
                <a:latin typeface="Arial"/>
              </a:rPr>
              <a:t>more businesses = more business rates</a:t>
            </a:r>
          </a:p>
          <a:p>
            <a:pPr lvl="1" defTabSz="914400" fontAlgn="base">
              <a:spcAft>
                <a:spcPct val="0"/>
              </a:spcAft>
              <a:buFont typeface="Arial" panose="020B0604020202020204" pitchFamily="34" charset="0"/>
              <a:buChar char="–"/>
              <a:defRPr/>
            </a:pPr>
            <a:r>
              <a:rPr lang="en-GB" altLang="en-US" sz="2200" dirty="0">
                <a:solidFill>
                  <a:prstClr val="black"/>
                </a:solidFill>
                <a:latin typeface="Arial"/>
              </a:rPr>
              <a:t>More people living/employed in Bolton = more money spent in Bolton</a:t>
            </a:r>
          </a:p>
          <a:p>
            <a:pPr marL="457200" lvl="1" indent="0" defTabSz="914400" fontAlgn="base">
              <a:spcAft>
                <a:spcPct val="0"/>
              </a:spcAft>
              <a:buNone/>
              <a:defRPr/>
            </a:pPr>
            <a:endParaRPr lang="en-GB" altLang="en-US" sz="2200" dirty="0">
              <a:solidFill>
                <a:prstClr val="black"/>
              </a:solidFill>
              <a:latin typeface="Arial"/>
            </a:endParaRPr>
          </a:p>
          <a:p>
            <a:pPr lvl="0" defTabSz="9144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Arial"/>
              </a:rPr>
              <a:t>Increasing housing provision</a:t>
            </a:r>
          </a:p>
          <a:p>
            <a:pPr lvl="1" defTabSz="914400" fontAlgn="base">
              <a:spcAft>
                <a:spcPct val="0"/>
              </a:spcAft>
              <a:buFont typeface="Arial" panose="020B0604020202020204" pitchFamily="34" charset="0"/>
              <a:buChar char="–"/>
              <a:defRPr/>
            </a:pPr>
            <a:r>
              <a:rPr lang="en-GB" altLang="en-US" sz="2200" dirty="0">
                <a:solidFill>
                  <a:prstClr val="black"/>
                </a:solidFill>
                <a:latin typeface="Arial"/>
              </a:rPr>
              <a:t>more housing = more council tax</a:t>
            </a:r>
            <a:r>
              <a:rPr lang="en-GB" altLang="en-US" sz="2000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marL="457200" lvl="1" indent="0" defTabSz="914400" fontAlgn="base">
              <a:spcAft>
                <a:spcPct val="0"/>
              </a:spcAft>
              <a:buNone/>
              <a:defRPr/>
            </a:pPr>
            <a:r>
              <a:rPr lang="en-GB" altLang="en-US" sz="2600" dirty="0">
                <a:solidFill>
                  <a:prstClr val="black"/>
                </a:solidFill>
                <a:latin typeface="Arial"/>
              </a:rPr>
              <a:t>but we recognise that this is also challenging</a:t>
            </a:r>
          </a:p>
          <a:p>
            <a:pPr marL="0" lvl="0" indent="0" defTabSz="914400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endParaRPr lang="en-GB" altLang="en-US" sz="2400" dirty="0">
              <a:solidFill>
                <a:prstClr val="black"/>
              </a:solidFill>
              <a:latin typeface="Arial"/>
            </a:endParaRPr>
          </a:p>
          <a:p>
            <a:pPr lvl="0" defTabSz="9144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Arial"/>
              </a:rPr>
              <a:t>Using reserves to give more time to find the savings – this is one-off money, and is reducing</a:t>
            </a:r>
          </a:p>
          <a:p>
            <a:pPr marL="0" lvl="0" indent="0" defTabSz="914400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endParaRPr lang="en-GB" altLang="en-US" sz="2400" dirty="0">
              <a:solidFill>
                <a:prstClr val="black"/>
              </a:solidFill>
              <a:latin typeface="Arial"/>
            </a:endParaRPr>
          </a:p>
          <a:p>
            <a:pPr lvl="0" defTabSz="9144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Arial"/>
              </a:rPr>
              <a:t>The front line and services for vulnerable people protected as far as possible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9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F598-7088-4B0F-92BB-2CEDBC92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alt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strategic approach to meeting the financial challenge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E2020-4B89-4AEE-94C4-CBC29D3BB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GB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Transforming how we deliver services - more efficient and customer focused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  <a:defRPr/>
            </a:pPr>
            <a:endParaRPr lang="en-GB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Working with partners in the public, community, and voluntary sector to redesign services around our customers and join up our approaches</a:t>
            </a:r>
          </a:p>
          <a:p>
            <a:pPr marL="0" indent="0">
              <a:buNone/>
              <a:defRPr/>
            </a:pPr>
            <a:endParaRPr lang="en-GB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Identifying ways to bring in income</a:t>
            </a:r>
          </a:p>
          <a:p>
            <a:pPr marL="0" indent="0">
              <a:buNone/>
              <a:defRPr/>
            </a:pPr>
            <a:endParaRPr lang="en-GB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Developing alternative models</a:t>
            </a:r>
          </a:p>
          <a:p>
            <a:pPr marL="0" indent="0">
              <a:buNone/>
              <a:defRPr/>
            </a:pPr>
            <a:endParaRPr lang="en-GB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Looking at every penny we spend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84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7F75-A158-4EA2-A1B2-85EB3936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457"/>
          </a:xfrm>
        </p:spPr>
        <p:txBody>
          <a:bodyPr>
            <a:normAutofit/>
          </a:bodyPr>
          <a:lstStyle/>
          <a:p>
            <a:pPr algn="l"/>
            <a:r>
              <a:rPr lang="en-GB" alt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proposal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9C99F-506A-4662-8462-DE7F51C0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9096"/>
            <a:ext cx="8229600" cy="488482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have to find another £31.5m of cuts over the next two years</a:t>
            </a:r>
          </a:p>
          <a:p>
            <a:pPr marL="0" indent="0">
              <a:buNone/>
              <a:defRPr/>
            </a:pP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Report to Cabinet on 3</a:t>
            </a:r>
            <a:r>
              <a:rPr lang="en-GB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December 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proposing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that:</a:t>
            </a:r>
          </a:p>
          <a:p>
            <a:pPr lvl="1">
              <a:defRPr/>
            </a:pPr>
            <a:r>
              <a:rPr lang="en-GB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We increase council tax by 2.5%, made up of 1% Adult Social Care levy and 1.5% general levy</a:t>
            </a:r>
          </a:p>
          <a:p>
            <a:pPr lvl="1">
              <a:defRPr/>
            </a:pPr>
            <a:r>
              <a:rPr lang="en-GB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We use revenue reserves totalling £8m to balance the 2019-21 budget</a:t>
            </a:r>
          </a:p>
          <a:p>
            <a:pPr lvl="1">
              <a:defRPr/>
            </a:pPr>
            <a:r>
              <a:rPr lang="en-GB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Meaning that Directorates must find further savings totalling £23.5m:</a:t>
            </a:r>
          </a:p>
          <a:p>
            <a:pPr lvl="2">
              <a:defRPr/>
            </a:pPr>
            <a:r>
              <a:rPr lang="en-GB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Chief Executive’s/Corporate £4m</a:t>
            </a:r>
          </a:p>
          <a:p>
            <a:pPr lvl="2">
              <a:defRPr/>
            </a:pPr>
            <a:r>
              <a:rPr lang="en-GB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Place £5.7m</a:t>
            </a:r>
          </a:p>
          <a:p>
            <a:pPr lvl="2">
              <a:defRPr/>
            </a:pPr>
            <a:r>
              <a:rPr lang="en-GB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People (</a:t>
            </a:r>
            <a:r>
              <a:rPr lang="en-GB" alt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GB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Public Health) £13.8m </a:t>
            </a:r>
          </a:p>
          <a:p>
            <a:pPr marL="742950" lvl="3" indent="-285750">
              <a:buFontTx/>
              <a:buChar char="-"/>
              <a:defRPr/>
            </a:pPr>
            <a:r>
              <a:rPr lang="en-GB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and a further £8m reserves to allow savings to be phased in over the two-year period</a:t>
            </a:r>
          </a:p>
          <a:p>
            <a:pPr marL="457200" lvl="3" indent="0">
              <a:buNone/>
              <a:defRPr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lvl="2" indent="-357188"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minimum of 124 jobs at risk of redundancy - we won’t know the exact number until the detailed proposals are brought forward.</a:t>
            </a:r>
          </a:p>
        </p:txBody>
      </p:sp>
    </p:spTree>
    <p:extLst>
      <p:ext uri="{BB962C8B-B14F-4D97-AF65-F5344CB8AC3E}">
        <p14:creationId xmlns:p14="http://schemas.microsoft.com/office/powerpoint/2010/main" val="423047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EDD7-BC07-4BE5-B7CD-DC448E82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432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 of this is subject to: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3DE17-DDEF-4ABD-BB31-F85D2E6B5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23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onsultation</a:t>
            </a:r>
          </a:p>
          <a:p>
            <a:pPr>
              <a:defRPr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Mayoral precept decision which may add a further levy to cover:</a:t>
            </a:r>
          </a:p>
          <a:p>
            <a:pPr lvl="1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Police &amp; Crime Commissioner precept</a:t>
            </a:r>
          </a:p>
          <a:p>
            <a:pPr lvl="1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Mayoral General Precept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Fire Services)</a:t>
            </a: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Fair Funding Review</a:t>
            </a: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Any other unplanned contingency or events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79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48BEAD-1D19-4B5E-877F-F50894FA7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984" y="-1"/>
            <a:ext cx="922472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36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da7b1c0-bf51-4be2-a0ab-43f601832aa5">R7VYHDNNAZA2-1578823115-22</_dlc_DocId>
    <_dlc_DocIdUrl xmlns="9da7b1c0-bf51-4be2-a0ab-43f601832aa5">
      <Url>https://boltoncouncilcloud.sharepoint.com/sites/cepppvfm/_layouts/15/DocIdRedir.aspx?ID=R7VYHDNNAZA2-1578823115-22</Url>
      <Description>R7VYHDNNAZA2-1578823115-22</Description>
    </_dlc_DocIdUrl>
    <SharedWithUsers xmlns="9da7b1c0-bf51-4be2-a0ab-43f601832aa5">
      <UserInfo>
        <DisplayName>Tatman, Tammy</DisplayName>
        <AccountId>242</AccountId>
        <AccountType/>
      </UserInfo>
      <UserInfo>
        <DisplayName>Ball, Donna</DisplayName>
        <AccountId>947</AccountId>
        <AccountType/>
      </UserInfo>
      <UserInfo>
        <DisplayName>Tanner, Rachel</DisplayName>
        <AccountId>780</AccountId>
        <AccountType/>
      </UserInfo>
    </SharedWithUser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1911CF38944995E462FBB10996D5" ma:contentTypeVersion="4" ma:contentTypeDescription="Create a new document." ma:contentTypeScope="" ma:versionID="9def27632c2ca6072e324a5951fdf231">
  <xsd:schema xmlns:xsd="http://www.w3.org/2001/XMLSchema" xmlns:xs="http://www.w3.org/2001/XMLSchema" xmlns:p="http://schemas.microsoft.com/office/2006/metadata/properties" xmlns:ns2="9da7b1c0-bf51-4be2-a0ab-43f601832aa5" xmlns:ns3="36f29b84-16ba-4250-acbe-c1d8a2006b00" targetNamespace="http://schemas.microsoft.com/office/2006/metadata/properties" ma:root="true" ma:fieldsID="1ce8cf6bfb710681525f56f33cba809b" ns2:_="" ns3:_="">
    <xsd:import namespace="9da7b1c0-bf51-4be2-a0ab-43f601832aa5"/>
    <xsd:import namespace="36f29b84-16ba-4250-acbe-c1d8a2006b0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7b1c0-bf51-4be2-a0ab-43f601832aa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f29b84-16ba-4250-acbe-c1d8a2006b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275AF9-B1C0-4076-81D5-52B54943C55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3CC95E3-E24C-4B99-B8D9-C618EBB359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766643-A344-416A-8FEC-B3D1E2878F5F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36f29b84-16ba-4250-acbe-c1d8a2006b00"/>
    <ds:schemaRef ds:uri="9da7b1c0-bf51-4be2-a0ab-43f601832aa5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93333B5-2571-4429-9D36-13D4FB3411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a7b1c0-bf51-4be2-a0ab-43f601832aa5"/>
    <ds:schemaRef ds:uri="36f29b84-16ba-4250-acbe-c1d8a2006b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613</Words>
  <Application>Microsoft Office PowerPoint</Application>
  <PresentationFormat>On-screen Show (4:3)</PresentationFormat>
  <Paragraphs>85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We’ve delivered this in spite of:</vt:lpstr>
      <vt:lpstr>Our strategic approach to meeting the financial challenge</vt:lpstr>
      <vt:lpstr>Our strategic approach to meeting the financial challenge</vt:lpstr>
      <vt:lpstr>The proposal</vt:lpstr>
      <vt:lpstr>All of this is subject to:</vt:lpstr>
      <vt:lpstr>PowerPoint Presentation</vt:lpstr>
      <vt:lpstr>PowerPoint Presentation</vt:lpstr>
      <vt:lpstr>PowerPoint Presentation</vt:lpstr>
      <vt:lpstr>PowerPoint Presentation</vt:lpstr>
      <vt:lpstr>Consultation and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Patrick</dc:creator>
  <cp:lastModifiedBy>Nicky Connell</cp:lastModifiedBy>
  <cp:revision>7</cp:revision>
  <dcterms:created xsi:type="dcterms:W3CDTF">2018-11-16T16:15:17Z</dcterms:created>
  <dcterms:modified xsi:type="dcterms:W3CDTF">2018-11-23T13:54:53Z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0x010100689A1911CF38944995E462FBB10996D5</vt:lpwstr>
  </property>
  <property fmtid="{D5CDD505-2E9C-101B-9397-08002B2CF9AE}" pid="3" name="_dlc_DocIdItemGuid">
    <vt:lpwstr>6a79e241-89f9-4962-b7e8-6ef659e038ca</vt:lpwstr>
  </property>
</Properties>
</file>